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9" r:id="rId2"/>
    <p:sldId id="260" r:id="rId3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63" d="100"/>
          <a:sy n="63" d="100"/>
        </p:scale>
        <p:origin x="-114" y="-33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06/09/2016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153797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06/09/2016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621541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06/09/2016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109241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06/09/2016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622997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06/09/2016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357212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06/09/2016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37698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06/09/2016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659666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06/09/2016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78369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06/09/2016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752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06/09/2016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595614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06/09/2016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781943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965E5B-F914-4429-9E33-7456EC1E740A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06/09/2016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5A63E0-4293-409F-A9B5-609CD89B83B8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59462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1">
                <a:tint val="40000"/>
                <a:satMod val="350000"/>
              </a:schemeClr>
            </a:gs>
            <a:gs pos="40000">
              <a:schemeClr val="bg1">
                <a:tint val="45000"/>
                <a:shade val="99000"/>
                <a:satMod val="350000"/>
              </a:schemeClr>
            </a:gs>
            <a:gs pos="100000">
              <a:schemeClr val="bg1">
                <a:shade val="20000"/>
                <a:satMod val="255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6 Imagen" descr="LOGO JPG.jpg"/>
          <p:cNvPicPr/>
          <p:nvPr/>
        </p:nvPicPr>
        <p:blipFill>
          <a:blip r:embed="rId2" cstate="print"/>
          <a:srcRect l="34974" t="22000" r="34137" b="26320"/>
          <a:stretch>
            <a:fillRect/>
          </a:stretch>
        </p:blipFill>
        <p:spPr>
          <a:xfrm>
            <a:off x="9768408" y="404664"/>
            <a:ext cx="676906" cy="887342"/>
          </a:xfrm>
          <a:prstGeom prst="rect">
            <a:avLst/>
          </a:prstGeom>
        </p:spPr>
      </p:pic>
      <p:pic>
        <p:nvPicPr>
          <p:cNvPr id="11266" name="Picture 2" descr="Logo UAEH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03512" y="260648"/>
            <a:ext cx="1163766" cy="1440160"/>
          </a:xfrm>
          <a:prstGeom prst="rect">
            <a:avLst/>
          </a:prstGeom>
          <a:noFill/>
        </p:spPr>
      </p:pic>
      <p:sp>
        <p:nvSpPr>
          <p:cNvPr id="6" name="5 CuadroTexto"/>
          <p:cNvSpPr txBox="1"/>
          <p:nvPr/>
        </p:nvSpPr>
        <p:spPr>
          <a:xfrm>
            <a:off x="2999656" y="548680"/>
            <a:ext cx="6624736" cy="11849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400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UNIVERSIDAD AUTÓNOMA DEL ESTADO DE HIDALGO</a:t>
            </a:r>
          </a:p>
          <a:p>
            <a:pPr algn="ctr"/>
            <a:r>
              <a:rPr lang="es-MX" sz="23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ESCUELA SUPERIOR DE ZIMAPÁN</a:t>
            </a:r>
          </a:p>
        </p:txBody>
      </p:sp>
      <p:sp>
        <p:nvSpPr>
          <p:cNvPr id="7" name="6 CuadroTexto"/>
          <p:cNvSpPr txBox="1"/>
          <p:nvPr/>
        </p:nvSpPr>
        <p:spPr>
          <a:xfrm>
            <a:off x="3503712" y="2564904"/>
            <a:ext cx="5400600" cy="30315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800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Licenciatura en Derecho </a:t>
            </a:r>
          </a:p>
          <a:p>
            <a:pPr algn="ctr"/>
            <a:endParaRPr lang="es-MX" sz="2800" b="1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s-ES" sz="2800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Tema: </a:t>
            </a:r>
            <a:r>
              <a:rPr lang="es-ES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EFECTOS DE LOS CONTRATOS RESPECTO DE TERCEROS</a:t>
            </a:r>
            <a:endParaRPr lang="es-MX" b="1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endParaRPr lang="es-MX" sz="2000" b="1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s-MX" sz="2300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Lic. Sonia Reynoso Trejo </a:t>
            </a:r>
          </a:p>
          <a:p>
            <a:pPr algn="ctr"/>
            <a:endParaRPr lang="es-MX" sz="2300" b="1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s-MX" sz="23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JULIO –DICIEMBRE 2016</a:t>
            </a:r>
            <a:endParaRPr lang="es-MX" sz="2300" b="1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11427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1">
                <a:tint val="40000"/>
                <a:satMod val="350000"/>
              </a:schemeClr>
            </a:gs>
            <a:gs pos="40000">
              <a:schemeClr val="bg1">
                <a:tint val="45000"/>
                <a:shade val="99000"/>
                <a:satMod val="350000"/>
              </a:schemeClr>
            </a:gs>
            <a:gs pos="100000">
              <a:schemeClr val="bg1">
                <a:shade val="20000"/>
                <a:satMod val="255000"/>
              </a:schemeClr>
            </a:gs>
          </a:gsLst>
          <a:path path="circle">
            <a:fillToRect r="100000" b="100000"/>
          </a:path>
          <a:tileRect l="-100000" t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magen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920" y="121920"/>
            <a:ext cx="11856720" cy="66141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0494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2_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</TotalTime>
  <Words>31</Words>
  <Application>Microsoft Office PowerPoint</Application>
  <PresentationFormat>Personalizado</PresentationFormat>
  <Paragraphs>9</Paragraphs>
  <Slides>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3" baseType="lpstr">
      <vt:lpstr>2_Tema de Office</vt:lpstr>
      <vt:lpstr>Presentación de PowerPoint</vt:lpstr>
      <vt:lpstr>Presentación de PowerPoint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Docente</dc:creator>
  <cp:lastModifiedBy>AULA-MEGA</cp:lastModifiedBy>
  <cp:revision>3</cp:revision>
  <dcterms:created xsi:type="dcterms:W3CDTF">2016-02-12T19:48:23Z</dcterms:created>
  <dcterms:modified xsi:type="dcterms:W3CDTF">2016-09-06T16:52:13Z</dcterms:modified>
</cp:coreProperties>
</file>